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33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0C04-51E4-461D-A5FF-F2D7D19C1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DC662-26F4-42A8-84B8-97DBBAEA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AD04D-BE00-43EA-B508-BD1299A0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54ED-8C2A-4EAB-A480-4656F1DA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85E53-BA69-43E8-8A41-BE4DA5D9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2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AA8E-28BE-4F8A-903E-F8E099EC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11173-3268-426C-9A22-D7AAB54A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F1B25-1E12-4D2C-9A6B-652F8D64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77A4C-E30A-4ABA-9E68-EE923361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3E380-17EA-4439-8A4E-D172F278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7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8E92D-6269-4FB5-9843-4DE891CDC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DE781-47B1-4021-A1AB-77431C5C3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1BE00-47C6-4AA7-9822-BFDC8B91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D80BE-13E8-4BA8-B7E0-A691B9AC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4A99E-364D-4B63-AA9C-4E172CC1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9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797DA-2C3D-4CFC-970E-E374A743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FF65-AD25-4E1B-A6A4-70EEF3267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44E8D-135A-4622-A7E9-AA422319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AAC8-3CF1-40C0-B80D-6C5E4E94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E1D0-1AD4-4BCE-8CC0-FEE1E432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3A2E-A308-4F02-953F-40581657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11C4E-96B4-4994-978A-41F01753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6530A-3982-4BF1-88D7-5E3F5551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BE0B-95A1-4B31-8B9E-26E93BA4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CCDEE-FCD7-4E2D-BCB4-FE1B3508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8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262B5-F611-4886-AAFD-A7459B86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AD95-1882-4297-A2E5-B0BFBE7F9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D06D0-F11F-4261-A8C4-575426275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69D43-69E2-4BB0-8D6A-E61262CA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D5573-4A2B-411D-88B6-FF1CE1B0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44945-8FE2-489B-AACD-1FAC2206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7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087B-2A9F-4E0E-8E48-C659F396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DF660-7965-470F-BEC7-46059BC8B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276E-64BC-4745-981F-E1707AA78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A4CB8-7353-49FE-A45E-A65A64E90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0CF85-4229-4405-84D7-06C4A9ECD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C9A56-7580-441A-BD49-785324BA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93097-17DA-47FC-B6D3-B9E14F8C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30432-50B6-472A-AD00-DDDA85A6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3B0A-B75F-4F33-AC20-8DC02E1A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8D378-C13B-40C4-8624-8003FCB9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68E56-A447-4055-A98B-951D0AB7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6A878-43C9-4C08-9898-BF234108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55551-97BA-4077-B1DC-CA73FA04E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D0CBE-4BC7-468A-A149-76E37425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96787-FF87-4D67-BB3E-6BCD0AF3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E06F-F965-42E4-95C4-3BD1D3A8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7FBAA-F40D-42D7-B4C2-8AEDF9C4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AECBF-A819-4207-A6FF-A5A13D67F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6F776-F7FD-4B04-AF2A-A31CB5E1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89D03-F4EB-4043-BE49-C474D3D7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ECDA6-2A7D-4382-A9D1-F09C28DA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5313-A7F1-40A0-93F0-FE0F07C3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A212E-32DC-4A56-94BF-05FC92379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D69DC-2BF8-4BDB-BFB3-FB4334244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742BE-2133-48C5-899E-1E29C20A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D0EF6-B98A-4C88-9F39-3544FB656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77010-3152-4E42-B9B2-C2C888AD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0E46C-A813-4992-92CF-E90B9449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04C64-586D-4CC4-A36B-A9E397DFE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F84A-AECB-48AC-84A4-A6A6A06CF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D673A-D80F-45EA-9540-EA08BA246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C2FAD-C6CD-41B5-8A89-ECED2611A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936" y="4791456"/>
            <a:ext cx="7178040" cy="1508760"/>
          </a:xfrm>
        </p:spPr>
        <p:txBody>
          <a:bodyPr anchor="ctr">
            <a:normAutofit/>
          </a:bodyPr>
          <a:lstStyle/>
          <a:p>
            <a:pPr algn="r"/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Finance Officer’s Report – Adam S. Shea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7615" y="4792077"/>
            <a:ext cx="3350673" cy="1507413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>
                <a:solidFill>
                  <a:srgbClr val="FFB459"/>
                </a:solidFill>
              </a:rPr>
              <a:t>Board of Directors Meeting</a:t>
            </a:r>
          </a:p>
          <a:p>
            <a:pPr algn="l"/>
            <a:r>
              <a:rPr lang="en-US" sz="2000" dirty="0">
                <a:solidFill>
                  <a:srgbClr val="FFB459"/>
                </a:solidFill>
              </a:rPr>
              <a:t>August 24, 2022</a:t>
            </a:r>
          </a:p>
          <a:p>
            <a:pPr algn="l"/>
            <a:r>
              <a:rPr lang="en-US" sz="1900" dirty="0">
                <a:solidFill>
                  <a:srgbClr val="FFB459"/>
                </a:solidFill>
              </a:rPr>
              <a:t>FY2023 Budget Amendment #1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CCD2762-D7FC-44A9-917E-CF96FBBDC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8" y="307731"/>
            <a:ext cx="10660365" cy="399763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8B1B64-31F5-4A02-8CDF-89C2A37BF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2440" y="4801011"/>
            <a:ext cx="0" cy="146304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5667-0E3B-C64E-94D3-771131AB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590" y="365126"/>
            <a:ext cx="8739809" cy="902666"/>
          </a:xfrm>
        </p:spPr>
        <p:txBody>
          <a:bodyPr/>
          <a:lstStyle/>
          <a:p>
            <a:pPr algn="ctr"/>
            <a:r>
              <a:rPr lang="en-US" b="1" u="sng" dirty="0"/>
              <a:t>FY2023 Expenditures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8BAC591-E19F-8BD4-60E1-CE2B92939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8" y="1335490"/>
            <a:ext cx="7345018" cy="5504115"/>
          </a:xfr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CC7E48-E04F-3240-8E34-FF8E56BB48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6" y="297427"/>
            <a:ext cx="2587638" cy="9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5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5667-0E3B-C64E-94D3-771131AB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285439"/>
            <a:ext cx="11116234" cy="1325563"/>
          </a:xfrm>
        </p:spPr>
        <p:txBody>
          <a:bodyPr/>
          <a:lstStyle/>
          <a:p>
            <a:pPr algn="ctr"/>
            <a:r>
              <a:rPr lang="en-US" b="1" dirty="0"/>
              <a:t>          </a:t>
            </a:r>
            <a:r>
              <a:rPr lang="en-US" b="1" u="sng" dirty="0"/>
              <a:t>FY2023 REVENUE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CC7E48-E04F-3240-8E34-FF8E56BB48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6" y="297427"/>
            <a:ext cx="2587638" cy="970364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9E55FC0-15CD-253E-4FB5-D83D9B57D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1289871"/>
            <a:ext cx="9196552" cy="5568129"/>
          </a:xfrm>
        </p:spPr>
      </p:pic>
    </p:spTree>
    <p:extLst>
      <p:ext uri="{BB962C8B-B14F-4D97-AF65-F5344CB8AC3E}">
        <p14:creationId xmlns:p14="http://schemas.microsoft.com/office/powerpoint/2010/main" val="26002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5667-0E3B-C64E-94D3-771131AB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6" y="365125"/>
            <a:ext cx="11116234" cy="1325563"/>
          </a:xfrm>
        </p:spPr>
        <p:txBody>
          <a:bodyPr/>
          <a:lstStyle/>
          <a:p>
            <a:pPr algn="ctr"/>
            <a:r>
              <a:rPr lang="en-US" b="1" dirty="0"/>
              <a:t>          </a:t>
            </a:r>
            <a:r>
              <a:rPr lang="en-US" b="1" u="sng" dirty="0"/>
              <a:t>FY2023 - Capital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CC7E48-E04F-3240-8E34-FF8E56BB48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6" y="297427"/>
            <a:ext cx="2587638" cy="97036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94D288-6297-F5F2-BB78-66FEA1828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6" y="1386220"/>
            <a:ext cx="10187609" cy="5323852"/>
          </a:xfrm>
        </p:spPr>
      </p:pic>
    </p:spTree>
    <p:extLst>
      <p:ext uri="{BB962C8B-B14F-4D97-AF65-F5344CB8AC3E}">
        <p14:creationId xmlns:p14="http://schemas.microsoft.com/office/powerpoint/2010/main" val="8751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61677</TotalTime>
  <Words>31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Finance Officer’s Report – Adam S. Shea</vt:lpstr>
      <vt:lpstr>FY2023 Expenditures</vt:lpstr>
      <vt:lpstr>          FY2023 REVENUE</vt:lpstr>
      <vt:lpstr>          FY2023 - Capital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Armijo</dc:creator>
  <cp:lastModifiedBy>David Armijo</cp:lastModifiedBy>
  <cp:revision>48</cp:revision>
  <cp:lastPrinted>2022-06-21T20:44:50Z</cp:lastPrinted>
  <dcterms:created xsi:type="dcterms:W3CDTF">2021-02-23T23:44:19Z</dcterms:created>
  <dcterms:modified xsi:type="dcterms:W3CDTF">2022-08-20T03:07:30Z</dcterms:modified>
</cp:coreProperties>
</file>